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11" r:id="rId4"/>
    <p:sldId id="418" r:id="rId5"/>
    <p:sldId id="420" r:id="rId6"/>
    <p:sldId id="428" r:id="rId7"/>
    <p:sldId id="429" r:id="rId8"/>
    <p:sldId id="430" r:id="rId9"/>
    <p:sldId id="431" r:id="rId10"/>
    <p:sldId id="432" r:id="rId11"/>
    <p:sldId id="43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2456"/>
          <a:stretch/>
        </p:blipFill>
        <p:spPr>
          <a:xfrm>
            <a:off x="0" y="0"/>
            <a:ext cx="10274968" cy="60278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74968" cy="688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7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707"/>
          <a:stretch/>
        </p:blipFill>
        <p:spPr>
          <a:xfrm>
            <a:off x="0" y="0"/>
            <a:ext cx="12192000" cy="15159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69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4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Hoofdstuk 4 marktmacht, introductie maken.</a:t>
            </a:r>
          </a:p>
          <a:p>
            <a:r>
              <a:rPr lang="nl-NL" sz="2500" dirty="0" smtClean="0"/>
              <a:t>Veel zelfstandig doen.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3. machtsverstoringen door overheidsingrijpen.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overheid ingrijpt, gaat dat altijd ten koste van de welvaart.</a:t>
            </a:r>
          </a:p>
          <a:p>
            <a:r>
              <a:rPr lang="nl-NL" sz="2500" dirty="0" smtClean="0"/>
              <a:t>Soms van de welvaart van de producent</a:t>
            </a:r>
          </a:p>
          <a:p>
            <a:r>
              <a:rPr lang="nl-NL" sz="2500" dirty="0" smtClean="0"/>
              <a:t>Soms van de welvaart van de consument.</a:t>
            </a:r>
          </a:p>
          <a:p>
            <a:r>
              <a:rPr lang="nl-NL" sz="2500" dirty="0" smtClean="0"/>
              <a:t>Maar ten alle tijden is overheidsingrijpen een welvaartsverstoring (in economische zin).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48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vraagoverschot/een aanbod tekort.</a:t>
            </a:r>
          </a:p>
          <a:p>
            <a:r>
              <a:rPr lang="nl-NL" sz="2500" dirty="0" smtClean="0"/>
              <a:t>Economische gezien niet eens heel erg drama.</a:t>
            </a:r>
          </a:p>
          <a:p>
            <a:r>
              <a:rPr lang="nl-NL" sz="2500" dirty="0" smtClean="0"/>
              <a:t>Wat kan wel als negatief worden ervaren:</a:t>
            </a:r>
          </a:p>
          <a:p>
            <a:r>
              <a:rPr lang="nl-NL" sz="2500" dirty="0" smtClean="0"/>
              <a:t>Ontstaan zwarte markt. Tenslotte er is veel meer vraag dan aanbod. Het beperkte aanbod wordt soms opgekocht en veel duurder weer verkocht.</a:t>
            </a:r>
          </a:p>
          <a:p>
            <a:r>
              <a:rPr lang="nl-NL" sz="2500" dirty="0" smtClean="0"/>
              <a:t>Denk aan: opkopen kaartjes voor concerten of voetbalwedstrijden.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239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vraagtekort/een aanbodoverschot.</a:t>
            </a:r>
          </a:p>
          <a:p>
            <a:r>
              <a:rPr lang="nl-NL" sz="2500" dirty="0" smtClean="0"/>
              <a:t>Economische gezien is dit vervelend.</a:t>
            </a:r>
          </a:p>
          <a:p>
            <a:r>
              <a:rPr lang="nl-NL" sz="2500" dirty="0" smtClean="0"/>
              <a:t>Denk aan: melk wat wordt weggespoeld.</a:t>
            </a:r>
          </a:p>
          <a:p>
            <a:r>
              <a:rPr lang="nl-NL" sz="2500" dirty="0" smtClean="0"/>
              <a:t>Wat kan de overheid doen: 2 opties.</a:t>
            </a:r>
          </a:p>
          <a:p>
            <a:r>
              <a:rPr lang="nl-NL" sz="2500" dirty="0" smtClean="0"/>
              <a:t>Het opkopen van het aanbodoverschot (kost de belastingbetaler een hele hoop centjes).</a:t>
            </a:r>
          </a:p>
          <a:p>
            <a:r>
              <a:rPr lang="nl-NL" sz="2500" dirty="0" smtClean="0"/>
              <a:t>Het instellen van een productiequotum, bedrijven mogen dan maar een maximaal aantal spullen maken.</a:t>
            </a:r>
          </a:p>
        </p:txBody>
      </p:sp>
    </p:spTree>
    <p:extLst>
      <p:ext uri="{BB962C8B-B14F-4D97-AF65-F5344CB8AC3E}">
        <p14:creationId xmlns:p14="http://schemas.microsoft.com/office/powerpoint/2010/main" val="240688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en 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Beinvloeden van de markt kan ook via belasting en subsidies.</a:t>
            </a:r>
          </a:p>
          <a:p>
            <a:r>
              <a:rPr lang="nl-NL" sz="2500" dirty="0" smtClean="0"/>
              <a:t>Directe belasting (van personen/bedrijven naar overheid)</a:t>
            </a:r>
          </a:p>
          <a:p>
            <a:r>
              <a:rPr lang="nl-NL" sz="2500" dirty="0" smtClean="0"/>
              <a:t>Denk aan: inkomstenbelasting, vennootschapsbelasting of studiebeurs.</a:t>
            </a:r>
          </a:p>
          <a:p>
            <a:r>
              <a:rPr lang="nl-NL" sz="2500" dirty="0" smtClean="0"/>
              <a:t>Wij gaan ons vooral richtingen op indirecte belasting.</a:t>
            </a:r>
          </a:p>
          <a:p>
            <a:r>
              <a:rPr lang="nl-NL" sz="2500" dirty="0" smtClean="0"/>
              <a:t>Denk aan: btw, accijns, invoerrechten.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677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surplus kan ook toenemen/verminderen wanneer er een verandering van marktvorm is.</a:t>
            </a:r>
          </a:p>
          <a:p>
            <a:r>
              <a:rPr lang="nl-NL" sz="2500" dirty="0" smtClean="0"/>
              <a:t>Marktvormen waren?</a:t>
            </a:r>
            <a:endParaRPr lang="nl-NL" sz="2500" dirty="0"/>
          </a:p>
          <a:p>
            <a:r>
              <a:rPr lang="nl-NL" sz="2500" dirty="0" smtClean="0"/>
              <a:t>Volledige mededingen/monopolistische concurrentie/oligopolie en monopolie.</a:t>
            </a:r>
          </a:p>
          <a:p>
            <a:endParaRPr lang="nl-NL" sz="2500" dirty="0"/>
          </a:p>
          <a:p>
            <a:r>
              <a:rPr lang="nl-NL" sz="2500" dirty="0" smtClean="0"/>
              <a:t>Gaan we vandaag mee oefenen.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591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 en 4.2 en 4.3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bladzijde 52 voor de informatie nodig voor vraag 4.1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89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87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85" y="193891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77" y="19508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77" y="19508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828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079"/>
          <a:stretch/>
        </p:blipFill>
        <p:spPr>
          <a:xfrm>
            <a:off x="0" y="0"/>
            <a:ext cx="11598442" cy="8181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256"/>
          <a:stretch/>
        </p:blipFill>
        <p:spPr>
          <a:xfrm>
            <a:off x="0" y="0"/>
            <a:ext cx="11598442" cy="26589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861"/>
          <a:stretch/>
        </p:blipFill>
        <p:spPr>
          <a:xfrm>
            <a:off x="0" y="-1"/>
            <a:ext cx="11598442" cy="344103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4083"/>
          <a:stretch/>
        </p:blipFill>
        <p:spPr>
          <a:xfrm>
            <a:off x="0" y="-1"/>
            <a:ext cx="11598442" cy="45238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3740"/>
          <a:stretch/>
        </p:blipFill>
        <p:spPr>
          <a:xfrm>
            <a:off x="0" y="0"/>
            <a:ext cx="11598442" cy="523373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2695"/>
          <a:stretch/>
        </p:blipFill>
        <p:spPr>
          <a:xfrm>
            <a:off x="0" y="-1"/>
            <a:ext cx="11598442" cy="599172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598442" cy="686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9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980</TotalTime>
  <Words>314</Words>
  <Application>Microsoft Office PowerPoint</Application>
  <PresentationFormat>Breedbeeld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Welkom VWO 5.</vt:lpstr>
      <vt:lpstr>Les vandaag:</vt:lpstr>
      <vt:lpstr>Hoofdstuk 3. machtsverstoringen door overheidsingrijpen.</vt:lpstr>
      <vt:lpstr>Wat ontstaat er door maximumprijzen.</vt:lpstr>
      <vt:lpstr>Wat ontstaat er door minimumprijzen.</vt:lpstr>
      <vt:lpstr>Belasting en subsidies.</vt:lpstr>
      <vt:lpstr>Vandaag: </vt:lpstr>
      <vt:lpstr>Maak opgave 4.1 en 4.2 en 4.3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133</cp:revision>
  <dcterms:created xsi:type="dcterms:W3CDTF">2017-08-27T09:00:36Z</dcterms:created>
  <dcterms:modified xsi:type="dcterms:W3CDTF">2017-11-19T11:26:14Z</dcterms:modified>
</cp:coreProperties>
</file>